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393" r:id="rId4"/>
    <p:sldId id="364" r:id="rId5"/>
    <p:sldId id="365" r:id="rId6"/>
    <p:sldId id="396" r:id="rId7"/>
    <p:sldId id="419" r:id="rId8"/>
    <p:sldId id="398" r:id="rId9"/>
    <p:sldId id="399" r:id="rId10"/>
    <p:sldId id="422" r:id="rId11"/>
    <p:sldId id="401" r:id="rId12"/>
    <p:sldId id="403" r:id="rId13"/>
    <p:sldId id="423" r:id="rId14"/>
    <p:sldId id="394" r:id="rId15"/>
    <p:sldId id="417" r:id="rId16"/>
    <p:sldId id="418" r:id="rId17"/>
    <p:sldId id="260" r:id="rId18"/>
    <p:sldId id="372" r:id="rId19"/>
    <p:sldId id="373" r:id="rId20"/>
    <p:sldId id="374" r:id="rId21"/>
    <p:sldId id="375" r:id="rId22"/>
    <p:sldId id="395" r:id="rId23"/>
    <p:sldId id="267" r:id="rId24"/>
    <p:sldId id="416" r:id="rId25"/>
    <p:sldId id="318" r:id="rId26"/>
    <p:sldId id="320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5682"/>
    <a:srgbClr val="F5EA09"/>
    <a:srgbClr val="F6EB0A"/>
    <a:srgbClr val="FEC802"/>
    <a:srgbClr val="FFFF99"/>
    <a:srgbClr val="E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41" autoAdjust="0"/>
    <p:restoredTop sz="94660"/>
  </p:normalViewPr>
  <p:slideViewPr>
    <p:cSldViewPr snapToGrid="0">
      <p:cViewPr varScale="1">
        <p:scale>
          <a:sx n="74" d="100"/>
          <a:sy n="74" d="100"/>
        </p:scale>
        <p:origin x="34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F49C78-6F49-446F-B710-A21359C9C8D7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9D311D-BA3B-45D0-B97E-8A55473DD8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933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E6534-AA62-4EA0-833C-EE3311C2A6A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015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E6534-AA62-4EA0-833C-EE3311C2A6AC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065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E6534-AA62-4EA0-833C-EE3311C2A6AC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360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ABCD5-75CB-4B17-9440-4A02A4117DCD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424C2-0E57-4D89-91FE-E1E378DA85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00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ABCD5-75CB-4B17-9440-4A02A4117DCD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424C2-0E57-4D89-91FE-E1E378DA85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727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ABCD5-75CB-4B17-9440-4A02A4117DCD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424C2-0E57-4D89-91FE-E1E378DA85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58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ABCD5-75CB-4B17-9440-4A02A4117DCD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424C2-0E57-4D89-91FE-E1E378DA85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04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ABCD5-75CB-4B17-9440-4A02A4117DCD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424C2-0E57-4D89-91FE-E1E378DA85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99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ABCD5-75CB-4B17-9440-4A02A4117DCD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424C2-0E57-4D89-91FE-E1E378DA85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62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ABCD5-75CB-4B17-9440-4A02A4117DCD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424C2-0E57-4D89-91FE-E1E378DA85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96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ABCD5-75CB-4B17-9440-4A02A4117DCD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424C2-0E57-4D89-91FE-E1E378DA85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95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ABCD5-75CB-4B17-9440-4A02A4117DCD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424C2-0E57-4D89-91FE-E1E378DA85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128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ABCD5-75CB-4B17-9440-4A02A4117DCD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424C2-0E57-4D89-91FE-E1E378DA85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65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ABCD5-75CB-4B17-9440-4A02A4117DCD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424C2-0E57-4D89-91FE-E1E378DA85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531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CABCD5-75CB-4B17-9440-4A02A4117DCD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424C2-0E57-4D89-91FE-E1E378DA85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496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5358" y="0"/>
            <a:ext cx="6560414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4423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Desktop\PPt\1\christmas-carols-clip-art-E68RBW-clipa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132" y="1951441"/>
            <a:ext cx="5403850" cy="3657600"/>
          </a:xfrm>
          <a:prstGeom prst="rect">
            <a:avLst/>
          </a:prstGeom>
          <a:noFill/>
        </p:spPr>
      </p:pic>
      <p:cxnSp>
        <p:nvCxnSpPr>
          <p:cNvPr id="10" name="Straight Connector 9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5076456" y="900060"/>
            <a:ext cx="7217040" cy="47089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دقّوا جراس جراس</a:t>
            </a:r>
          </a:p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العيد هيدا عيد يسوع</a:t>
            </a:r>
          </a:p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إجا ليخلّص كل الناس</a:t>
            </a:r>
          </a:p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ويمسح كل الدموع</a:t>
            </a:r>
          </a:p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الزعل أو الحزن صار ممنوع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604052" y="6057086"/>
            <a:ext cx="9685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الخطّة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4" name="Picture 2" descr="C:\Documents and Settings\Admin\Desktop\Pictur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77014" y="5383220"/>
            <a:ext cx="1396621" cy="1198151"/>
          </a:xfrm>
          <a:prstGeom prst="rect">
            <a:avLst/>
          </a:prstGeom>
          <a:noFill/>
        </p:spPr>
      </p:pic>
      <p:pic>
        <p:nvPicPr>
          <p:cNvPr id="8" name="Picture 2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151" y="5472753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6860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Desktop\PPt\1\christmas-carols-clip-art-E68RBW-clipa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132" y="1951441"/>
            <a:ext cx="5403850" cy="3657600"/>
          </a:xfrm>
          <a:prstGeom prst="rect">
            <a:avLst/>
          </a:prstGeom>
          <a:noFill/>
        </p:spPr>
      </p:pic>
      <p:cxnSp>
        <p:nvCxnSpPr>
          <p:cNvPr id="10" name="Straight Connector 9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6451875" y="901975"/>
            <a:ext cx="5235729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أنا بهيدا العيد</a:t>
            </a: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رح أعمل شي جديد</a:t>
            </a: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رح عيش متل يسوع</a:t>
            </a: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وغنّي هالنشيد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604052" y="6057086"/>
            <a:ext cx="9685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الخطّة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4" name="Picture 2" descr="C:\Documents and Settings\Admin\Desktop\Pictur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77014" y="5383220"/>
            <a:ext cx="1396621" cy="1198151"/>
          </a:xfrm>
          <a:prstGeom prst="rect">
            <a:avLst/>
          </a:prstGeom>
          <a:noFill/>
        </p:spPr>
      </p:pic>
      <p:pic>
        <p:nvPicPr>
          <p:cNvPr id="8" name="Picture 2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151" y="5472753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5876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Desktop\PPt\1\christmas-carols-clip-art-E68RBW-clipa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132" y="1951441"/>
            <a:ext cx="5403850" cy="3657600"/>
          </a:xfrm>
          <a:prstGeom prst="rect">
            <a:avLst/>
          </a:prstGeom>
          <a:noFill/>
        </p:spPr>
      </p:pic>
      <p:cxnSp>
        <p:nvCxnSpPr>
          <p:cNvPr id="10" name="Straight Connector 9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6451875" y="901975"/>
            <a:ext cx="5219699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إجا يسوع عالأرض</a:t>
            </a: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من زمان بعيد</a:t>
            </a:r>
          </a:p>
          <a:p>
            <a:pPr algn="ctr" rtl="1"/>
            <a:r>
              <a:rPr lang="ar-LB" sz="60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حتّى يشيل كل الحزن</a:t>
            </a:r>
            <a:endParaRPr lang="ar-LB" sz="6000" b="1" cap="none" spc="0" dirty="0" smtClean="0">
              <a:ln>
                <a:prstDash val="solid"/>
              </a:ln>
              <a:solidFill>
                <a:srgbClr val="C0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ويخلّي الفرحة تزيد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604052" y="6057086"/>
            <a:ext cx="9685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الخطّة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4" name="Picture 2" descr="C:\Documents and Settings\Admin\Desktop\Pictur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77014" y="5383220"/>
            <a:ext cx="1396621" cy="1198151"/>
          </a:xfrm>
          <a:prstGeom prst="rect">
            <a:avLst/>
          </a:prstGeom>
          <a:noFill/>
        </p:spPr>
      </p:pic>
      <p:pic>
        <p:nvPicPr>
          <p:cNvPr id="8" name="Picture 2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151" y="5472753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5876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Desktop\PPt\1\christmas-carols-clip-art-E68RBW-clipa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132" y="1951441"/>
            <a:ext cx="5403850" cy="3657600"/>
          </a:xfrm>
          <a:prstGeom prst="rect">
            <a:avLst/>
          </a:prstGeom>
          <a:noFill/>
        </p:spPr>
      </p:pic>
      <p:cxnSp>
        <p:nvCxnSpPr>
          <p:cNvPr id="10" name="Straight Connector 9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5076456" y="900060"/>
            <a:ext cx="7217040" cy="47089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دقّوا جراس جراس</a:t>
            </a:r>
          </a:p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العيد هيدا عيد يسوع</a:t>
            </a:r>
          </a:p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إجا ليخلّص كل الناس</a:t>
            </a:r>
          </a:p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ويمسح كل الدموع</a:t>
            </a:r>
          </a:p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الزعل أو الحزن صار ممنوع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604052" y="6057086"/>
            <a:ext cx="9685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الخطّة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4" name="Picture 2" descr="C:\Documents and Settings\Admin\Desktop\Pictur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77014" y="5383220"/>
            <a:ext cx="1396621" cy="1198151"/>
          </a:xfrm>
          <a:prstGeom prst="rect">
            <a:avLst/>
          </a:prstGeom>
          <a:noFill/>
        </p:spPr>
      </p:pic>
      <p:pic>
        <p:nvPicPr>
          <p:cNvPr id="8" name="Picture 2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151" y="5472753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56519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" y="-61196"/>
            <a:ext cx="12192000" cy="5189522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331237" y="553504"/>
            <a:ext cx="304762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ar-LB" sz="15000" dirty="0" smtClean="0">
                <a:ln>
                  <a:prstDash val="solid"/>
                </a:ln>
                <a:solidFill>
                  <a:schemeClr val="bg1"/>
                </a:solidFill>
                <a:latin typeface="Arial Regular" charset="0"/>
                <a:ea typeface="Arial Regular" charset="0"/>
                <a:cs typeface="Arial Regular" charset="0"/>
              </a:rPr>
              <a:t>قصّة</a:t>
            </a:r>
            <a:endParaRPr lang="ar-SA" sz="15000" dirty="0">
              <a:ln>
                <a:prstDash val="solid"/>
              </a:ln>
              <a:solidFill>
                <a:schemeClr val="bg1"/>
              </a:solidFill>
              <a:latin typeface="Arial Regular" charset="0"/>
              <a:ea typeface="Arial Regular" charset="0"/>
              <a:cs typeface="Arial Regular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9604052" y="6057086"/>
            <a:ext cx="9685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الخطّة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5" name="Picture 2" descr="C:\Documents and Settings\Admin\Desktop\Picture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7014" y="5383220"/>
            <a:ext cx="1396621" cy="1198151"/>
          </a:xfrm>
          <a:prstGeom prst="rect">
            <a:avLst/>
          </a:prstGeom>
          <a:noFill/>
        </p:spPr>
      </p:pic>
      <p:pic>
        <p:nvPicPr>
          <p:cNvPr id="1026" name="Picture 2" descr="C:\Documents and Settings\Admin\Desktop\منرجع للأساس؟\الدرس الثاني-الخطّة\51970F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817818">
            <a:off x="1404391" y="859962"/>
            <a:ext cx="3249494" cy="3947533"/>
          </a:xfrm>
          <a:prstGeom prst="rect">
            <a:avLst/>
          </a:prstGeom>
          <a:noFill/>
        </p:spPr>
      </p:pic>
      <p:pic>
        <p:nvPicPr>
          <p:cNvPr id="12" name="Picture 2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151" y="5472753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324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Documents and Settings\Admin\Desktop\1102013263_univ_cnt_2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3504" y="0"/>
            <a:ext cx="11430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1" name="Picture 3" descr="C:\Documents and Settings\Admin\Desktop\joseph_annunciation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0287" y="0"/>
            <a:ext cx="9394209" cy="68633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" y="-61196"/>
            <a:ext cx="12192000" cy="518952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406907" y="0"/>
            <a:ext cx="25314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ar-LB" sz="15000" dirty="0" smtClean="0">
                <a:ln>
                  <a:prstDash val="solid"/>
                </a:ln>
                <a:solidFill>
                  <a:schemeClr val="bg1"/>
                </a:solidFill>
                <a:latin typeface="Arial Regular" charset="0"/>
                <a:ea typeface="Arial Regular" charset="0"/>
                <a:cs typeface="Arial Regular" charset="0"/>
              </a:rPr>
              <a:t>لعبة</a:t>
            </a:r>
            <a:endParaRPr lang="en-US" sz="15000" dirty="0">
              <a:ln>
                <a:prstDash val="solid"/>
              </a:ln>
              <a:solidFill>
                <a:schemeClr val="bg1"/>
              </a:solidFill>
              <a:latin typeface="Arial Regular" charset="0"/>
              <a:ea typeface="Arial Regular" charset="0"/>
              <a:cs typeface="Arial Regular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6959992" y="1941706"/>
            <a:ext cx="496229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ar-LB" sz="6000" dirty="0" smtClean="0">
                <a:ln>
                  <a:prstDash val="solid"/>
                </a:ln>
                <a:solidFill>
                  <a:srgbClr val="FFFF00"/>
                </a:solidFill>
                <a:latin typeface="Arial Regular" charset="0"/>
                <a:ea typeface="Arial Regular" charset="0"/>
                <a:cs typeface="Arial Regular" charset="0"/>
              </a:rPr>
              <a:t>أكل الحلوى</a:t>
            </a:r>
            <a:endParaRPr lang="ar-SA" sz="6000" dirty="0">
              <a:ln>
                <a:prstDash val="solid"/>
              </a:ln>
              <a:solidFill>
                <a:srgbClr val="FFFF00"/>
              </a:solidFill>
              <a:latin typeface="Arial Regular" charset="0"/>
              <a:ea typeface="Arial Regular" charset="0"/>
              <a:cs typeface="Arial Regular" charset="0"/>
            </a:endParaRPr>
          </a:p>
        </p:txBody>
      </p:sp>
      <p:pic>
        <p:nvPicPr>
          <p:cNvPr id="3074" name="Picture 2" descr="C:\Documents and Settings\Admin\Desktop\منرجع للأساس؟\الدرس الثاني-الخطّة\ppt\Clip-art-christmas-candy-canes-dayasriod-to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7094" y="1227388"/>
            <a:ext cx="2938463" cy="4572000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9604052" y="6057086"/>
            <a:ext cx="9685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الخطّة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7" name="Picture 2" descr="C:\Documents and Settings\Admin\Desktop\Pictur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77014" y="5383220"/>
            <a:ext cx="1396621" cy="1198151"/>
          </a:xfrm>
          <a:prstGeom prst="rect">
            <a:avLst/>
          </a:prstGeom>
          <a:noFill/>
        </p:spPr>
      </p:pic>
      <p:pic>
        <p:nvPicPr>
          <p:cNvPr id="10" name="Picture 2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151" y="5472753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96809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" y="-61196"/>
            <a:ext cx="12192000" cy="518952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406907" y="0"/>
            <a:ext cx="25314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ar-LB" sz="15000" dirty="0" smtClean="0">
                <a:ln>
                  <a:prstDash val="solid"/>
                </a:ln>
                <a:solidFill>
                  <a:schemeClr val="bg1"/>
                </a:solidFill>
                <a:latin typeface="Arial Regular" charset="0"/>
                <a:ea typeface="Arial Regular" charset="0"/>
                <a:cs typeface="Arial Regular" charset="0"/>
              </a:rPr>
              <a:t>لعبة</a:t>
            </a:r>
            <a:endParaRPr lang="en-US" sz="15000" dirty="0">
              <a:ln>
                <a:prstDash val="solid"/>
              </a:ln>
              <a:solidFill>
                <a:schemeClr val="bg1"/>
              </a:solidFill>
              <a:latin typeface="Arial Regular" charset="0"/>
              <a:ea typeface="Arial Regular" charset="0"/>
              <a:cs typeface="Arial Regular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564207" y="2037240"/>
            <a:ext cx="496229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0" h="635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ar-LB" sz="7200" dirty="0" smtClean="0">
                <a:ln>
                  <a:noFill/>
                  <a:prstDash val="solid"/>
                </a:ln>
                <a:solidFill>
                  <a:srgbClr val="C00000"/>
                </a:solidFill>
                <a:latin typeface="Arial Regular" charset="0"/>
                <a:ea typeface="Arial Regular" charset="0"/>
                <a:cs typeface="Arial Regular" charset="0"/>
              </a:rPr>
              <a:t>سباق الكرات</a:t>
            </a:r>
            <a:endParaRPr lang="en-US" sz="7200" dirty="0">
              <a:ln>
                <a:noFill/>
                <a:prstDash val="solid"/>
              </a:ln>
              <a:solidFill>
                <a:srgbClr val="C00000"/>
              </a:solidFill>
              <a:latin typeface="Arial Regular" charset="0"/>
              <a:ea typeface="Arial Regular" charset="0"/>
              <a:cs typeface="Arial Regular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9604052" y="6057086"/>
            <a:ext cx="9685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الخطّة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8" name="Picture 2" descr="C:\Documents and Settings\Admin\Desktop\Picture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7014" y="5383220"/>
            <a:ext cx="1396621" cy="1198151"/>
          </a:xfrm>
          <a:prstGeom prst="rect">
            <a:avLst/>
          </a:prstGeom>
          <a:noFill/>
        </p:spPr>
      </p:pic>
      <p:pic>
        <p:nvPicPr>
          <p:cNvPr id="4100" name="Picture 4" descr="C:\Documents and Settings\Admin\Desktop\منرجع للأساس؟\الدرس الثاني-الخطّة\ppt\blizzard-clipart-seasons_snowball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2591946"/>
            <a:ext cx="6646460" cy="2523193"/>
          </a:xfrm>
          <a:prstGeom prst="rect">
            <a:avLst/>
          </a:prstGeom>
          <a:noFill/>
        </p:spPr>
      </p:pic>
      <p:pic>
        <p:nvPicPr>
          <p:cNvPr id="16" name="Picture 2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151" y="5472753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4475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4" name="Picture 2" descr="C:\Documents and Settings\Admin\Desktop\PPt\2\k65348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651" y="1822806"/>
            <a:ext cx="4258102" cy="3299568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6961400" y="757535"/>
            <a:ext cx="440857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LB" sz="199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صلاة</a:t>
            </a:r>
            <a:endParaRPr lang="en-US" sz="199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604052" y="6057086"/>
            <a:ext cx="9685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الخطّة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3" name="Picture 2" descr="C:\Documents and Settings\Admin\Desktop\Picture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577014" y="5383220"/>
            <a:ext cx="1396621" cy="1198151"/>
          </a:xfrm>
          <a:prstGeom prst="rect">
            <a:avLst/>
          </a:prstGeom>
          <a:noFill/>
        </p:spPr>
      </p:pic>
      <p:pic>
        <p:nvPicPr>
          <p:cNvPr id="11" name="Picture 2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7151" y="5472753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33990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36885" y="784447"/>
            <a:ext cx="3304110" cy="1015663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prstMaterial="matte">
              <a:bevelT w="127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r"/>
            <a:r>
              <a:rPr lang="ar-LB" sz="6000" dirty="0">
                <a:ln/>
                <a:solidFill>
                  <a:srgbClr val="E20000"/>
                </a:solidFill>
                <a:latin typeface="Arial Regular" charset="0"/>
                <a:ea typeface="Arial Regular" charset="0"/>
              </a:rPr>
              <a:t>الدرس </a:t>
            </a:r>
            <a:r>
              <a:rPr lang="ar-LB" sz="6000" dirty="0" smtClean="0">
                <a:ln/>
                <a:solidFill>
                  <a:srgbClr val="E20000"/>
                </a:solidFill>
                <a:latin typeface="Arial Regular" charset="0"/>
                <a:ea typeface="Arial Regular" charset="0"/>
              </a:rPr>
              <a:t>الثاني</a:t>
            </a:r>
            <a:endParaRPr lang="en-US" sz="6000" dirty="0">
              <a:ln/>
              <a:solidFill>
                <a:srgbClr val="E20000"/>
              </a:solidFill>
              <a:latin typeface="Arial Regular" charset="0"/>
              <a:ea typeface="Arial Regular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26372" y="1707777"/>
            <a:ext cx="1062884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r"/>
            <a:r>
              <a:rPr lang="ar-LB" sz="8800" dirty="0" smtClean="0"/>
              <a:t>لدى الله خطة عظيمة لحياتي، وأنا سأتبعها.</a:t>
            </a:r>
            <a:endParaRPr lang="en-US" sz="8800" dirty="0">
              <a:ln/>
              <a:latin typeface="Arial Regular" charset="0"/>
              <a:ea typeface="Arial Regular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226372" y="6113032"/>
            <a:ext cx="107146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50" name="Picture 2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7151" y="5472753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5296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31101" y="367554"/>
            <a:ext cx="5602496" cy="830997"/>
          </a:xfrm>
          <a:prstGeom prst="rect">
            <a:avLst/>
          </a:prstGeom>
          <a:noFill/>
        </p:spPr>
        <p:txBody>
          <a:bodyPr wrap="none" lIns="0" tIns="0" rIns="0" bIns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19050" h="63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LB" sz="5400" kern="0" spc="350" dirty="0">
                <a:ln w="11430"/>
                <a:solidFill>
                  <a:schemeClr val="accent1">
                    <a:lumMod val="75000"/>
                  </a:schemeClr>
                </a:solidFill>
                <a:latin typeface="Arial Regular" charset="0"/>
                <a:ea typeface="Arial Regular" charset="0"/>
                <a:cs typeface="Arial Regular" charset="0"/>
              </a:rPr>
              <a:t>آية من الكتاب المقدس</a:t>
            </a:r>
            <a:endParaRPr lang="en-US" sz="5400" kern="0" spc="350" dirty="0">
              <a:ln w="11430"/>
              <a:solidFill>
                <a:schemeClr val="accent1">
                  <a:lumMod val="75000"/>
                </a:schemeClr>
              </a:solidFill>
              <a:latin typeface="Arial Regular" charset="0"/>
              <a:ea typeface="Arial Regular" charset="0"/>
              <a:cs typeface="Arial Regular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98" name="Picture 2" descr="C:\Documents and Settings\Admin\Desktop\PPt\2\حفظ الآية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755827">
            <a:off x="3228492" y="1226334"/>
            <a:ext cx="5416141" cy="4833906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9604052" y="6057086"/>
            <a:ext cx="9685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الخطّة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1" name="Picture 2" descr="C:\Documents and Settings\Admin\Desktop\Pictur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77014" y="5383220"/>
            <a:ext cx="1396621" cy="1198151"/>
          </a:xfrm>
          <a:prstGeom prst="rect">
            <a:avLst/>
          </a:prstGeom>
          <a:noFill/>
        </p:spPr>
      </p:pic>
      <p:pic>
        <p:nvPicPr>
          <p:cNvPr id="12" name="Picture 2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151" y="5472753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0643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122" name="Picture 2" descr="C:\Documents and Settings\Admin\Desktop\PPt\2\حفظ الآية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15096" y="2456597"/>
            <a:ext cx="4121487" cy="3678428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360948" y="729461"/>
            <a:ext cx="745957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LB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"هوذا العذراء تحبل وتلد ابنا ويدعون اسمه عمانوئيل الذي تفسيره الله معنا.”</a:t>
            </a:r>
            <a:br>
              <a:rPr lang="ar-LB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ar-LB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متى 1 :23</a:t>
            </a:r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604052" y="6057086"/>
            <a:ext cx="9685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الخطّة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4" name="Picture 2" descr="C:\Documents and Settings\Admin\Desktop\Pictur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77014" y="5383220"/>
            <a:ext cx="1396621" cy="1198151"/>
          </a:xfrm>
          <a:prstGeom prst="rect">
            <a:avLst/>
          </a:prstGeom>
          <a:noFill/>
        </p:spPr>
      </p:pic>
      <p:pic>
        <p:nvPicPr>
          <p:cNvPr id="12" name="Picture 2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151" y="5472753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8342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" y="-61196"/>
            <a:ext cx="12192000" cy="5189522"/>
          </a:xfrm>
          <a:prstGeom prst="rect">
            <a:avLst/>
          </a:prstGeom>
          <a:solidFill>
            <a:srgbClr val="F5EA0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349025" y="198662"/>
            <a:ext cx="3616696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ar-LB" sz="15000" dirty="0" smtClean="0">
                <a:ln>
                  <a:prstDash val="solid"/>
                </a:ln>
                <a:solidFill>
                  <a:schemeClr val="bg1"/>
                </a:solidFill>
                <a:latin typeface="Arial Regular" charset="0"/>
                <a:ea typeface="Arial Regular" charset="0"/>
                <a:cs typeface="Arial Regular" charset="0"/>
              </a:rPr>
              <a:t>العلوم</a:t>
            </a:r>
            <a:endParaRPr lang="ar-SA" sz="15000" dirty="0">
              <a:ln>
                <a:prstDash val="solid"/>
              </a:ln>
              <a:solidFill>
                <a:schemeClr val="bg1"/>
              </a:solidFill>
              <a:latin typeface="Arial Regular" charset="0"/>
              <a:ea typeface="Arial Regular" charset="0"/>
              <a:cs typeface="Arial Regular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973639" y="2596798"/>
            <a:ext cx="496229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0" h="635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ar-LB" sz="6000" dirty="0" smtClean="0">
                <a:ln>
                  <a:noFill/>
                  <a:prstDash val="solid"/>
                </a:ln>
                <a:solidFill>
                  <a:srgbClr val="00B0F0"/>
                </a:solidFill>
                <a:latin typeface="Arial Regular" charset="0"/>
                <a:ea typeface="Arial Regular" charset="0"/>
                <a:cs typeface="Arial Regular" charset="0"/>
              </a:rPr>
              <a:t>القرص المتنقّل</a:t>
            </a:r>
            <a:endParaRPr lang="ar-SA" sz="6000" dirty="0">
              <a:ln>
                <a:noFill/>
                <a:prstDash val="solid"/>
              </a:ln>
              <a:solidFill>
                <a:srgbClr val="00B0F0"/>
              </a:solidFill>
              <a:latin typeface="Arial Regular" charset="0"/>
              <a:ea typeface="Arial Regular" charset="0"/>
              <a:cs typeface="Arial Regular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98" name="Picture 2" descr="C:\Documents and Settings\Admin\Desktop\PPt\1\Earth-science-teacher-clipart-free-clipart-images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2386" y="1678120"/>
            <a:ext cx="4923005" cy="3692253"/>
          </a:xfrm>
          <a:prstGeom prst="rect">
            <a:avLst/>
          </a:prstGeom>
          <a:noFill/>
        </p:spPr>
      </p:pic>
      <p:sp>
        <p:nvSpPr>
          <p:cNvPr id="16" name="Rectangle 15"/>
          <p:cNvSpPr/>
          <p:nvPr/>
        </p:nvSpPr>
        <p:spPr>
          <a:xfrm>
            <a:off x="9604052" y="6057086"/>
            <a:ext cx="9685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الخطّة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7" name="Picture 2" descr="C:\Documents and Settings\Admin\Desktop\Pictur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77014" y="5383220"/>
            <a:ext cx="1396621" cy="1198151"/>
          </a:xfrm>
          <a:prstGeom prst="rect">
            <a:avLst/>
          </a:prstGeom>
          <a:noFill/>
        </p:spPr>
      </p:pic>
      <p:pic>
        <p:nvPicPr>
          <p:cNvPr id="12" name="Picture 2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151" y="5472753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324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" y="-61196"/>
            <a:ext cx="12192000" cy="518952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794095" y="95437"/>
            <a:ext cx="817884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ar-LB" sz="15000" dirty="0">
                <a:ln>
                  <a:prstDash val="solid"/>
                </a:ln>
                <a:solidFill>
                  <a:schemeClr val="bg1"/>
                </a:solidFill>
                <a:latin typeface="Arial Regular" charset="0"/>
                <a:ea typeface="Arial Regular" charset="0"/>
                <a:cs typeface="Arial Regular" charset="0"/>
              </a:rPr>
              <a:t>وسيلة إيضاح</a:t>
            </a:r>
            <a:endParaRPr lang="en-US" sz="15000" dirty="0">
              <a:ln>
                <a:prstDash val="solid"/>
              </a:ln>
              <a:solidFill>
                <a:schemeClr val="bg1"/>
              </a:solidFill>
              <a:latin typeface="Arial Regular" charset="0"/>
              <a:ea typeface="Arial Regular" charset="0"/>
              <a:cs typeface="Arial Regular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7260867" y="1930434"/>
            <a:ext cx="456086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ar-LB" sz="9600" dirty="0" smtClean="0">
                <a:ln>
                  <a:prstDash val="solid"/>
                </a:ln>
                <a:solidFill>
                  <a:srgbClr val="92D050"/>
                </a:solidFill>
                <a:latin typeface="Arial Regular" charset="0"/>
                <a:ea typeface="Arial Regular" charset="0"/>
                <a:cs typeface="Arial Regular" charset="0"/>
              </a:rPr>
              <a:t>فكّر وخطّط</a:t>
            </a:r>
            <a:endParaRPr lang="en-US" sz="9600" dirty="0">
              <a:ln>
                <a:prstDash val="solid"/>
              </a:ln>
              <a:solidFill>
                <a:srgbClr val="92D050"/>
              </a:solidFill>
              <a:latin typeface="Arial Regular" charset="0"/>
              <a:ea typeface="Arial Regular" charset="0"/>
              <a:cs typeface="Arial Regular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604052" y="6057086"/>
            <a:ext cx="9685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الخطّة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8" name="Picture 2" descr="C:\Documents and Settings\Admin\Desktop\Picture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7014" y="5383220"/>
            <a:ext cx="1396621" cy="1198151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Desktop\منرجع للأساس؟\الدرس الثاني-الخطّة\ppt\person-thinking-clipart-thinking-hi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636114" y="1198159"/>
            <a:ext cx="3122612" cy="3962400"/>
          </a:xfrm>
          <a:prstGeom prst="rect">
            <a:avLst/>
          </a:prstGeom>
          <a:noFill/>
        </p:spPr>
      </p:pic>
      <p:pic>
        <p:nvPicPr>
          <p:cNvPr id="16" name="Picture 2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151" y="5472753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222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" y="-61196"/>
            <a:ext cx="12192000" cy="518952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876773" y="553504"/>
            <a:ext cx="6502100" cy="169277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ar-LB" sz="10400" dirty="0" smtClean="0">
                <a:ln>
                  <a:prstDash val="solid"/>
                </a:ln>
                <a:solidFill>
                  <a:schemeClr val="bg1"/>
                </a:solidFill>
                <a:latin typeface="Arial Regular" charset="0"/>
                <a:ea typeface="Arial Regular" charset="0"/>
                <a:cs typeface="Arial Regular" charset="0"/>
              </a:rPr>
              <a:t>الأشغال اليدويّة</a:t>
            </a:r>
            <a:endParaRPr lang="ar-SA" sz="10400" dirty="0">
              <a:ln>
                <a:prstDash val="solid"/>
              </a:ln>
              <a:solidFill>
                <a:schemeClr val="bg1"/>
              </a:solidFill>
              <a:latin typeface="Arial Regular" charset="0"/>
              <a:ea typeface="Arial Regular" charset="0"/>
              <a:cs typeface="Arial Regular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Picture 2" descr="C:\Documents and Settings\Admin\Desktop\منرجع للأساس؟\الدرس الثاني-الخطّة\ppt\snowman3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7029" y="722396"/>
            <a:ext cx="3785602" cy="5678404"/>
          </a:xfrm>
          <a:prstGeom prst="rect">
            <a:avLst/>
          </a:prstGeom>
          <a:noFill/>
        </p:spPr>
      </p:pic>
      <p:sp>
        <p:nvSpPr>
          <p:cNvPr id="15" name="Rectangle 14"/>
          <p:cNvSpPr/>
          <p:nvPr/>
        </p:nvSpPr>
        <p:spPr>
          <a:xfrm>
            <a:off x="9604052" y="6057086"/>
            <a:ext cx="9685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الخطّة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6" name="Picture 2" descr="C:\Documents and Settings\Admin\Desktop\Pictur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77014" y="5383220"/>
            <a:ext cx="1396621" cy="1198151"/>
          </a:xfrm>
          <a:prstGeom prst="rect">
            <a:avLst/>
          </a:prstGeom>
          <a:noFill/>
        </p:spPr>
      </p:pic>
      <p:pic>
        <p:nvPicPr>
          <p:cNvPr id="9" name="Picture 2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151" y="5472753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324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" y="-61196"/>
            <a:ext cx="12192000" cy="518952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892901" y="645304"/>
            <a:ext cx="5575565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ar-LB" sz="15000" dirty="0" smtClean="0">
                <a:ln>
                  <a:prstDash val="solid"/>
                </a:ln>
                <a:solidFill>
                  <a:schemeClr val="bg1"/>
                </a:solidFill>
                <a:latin typeface="Arial Regular" charset="0"/>
                <a:ea typeface="Arial Regular" charset="0"/>
                <a:cs typeface="Arial Regular" charset="0"/>
              </a:rPr>
              <a:t>المراجعة</a:t>
            </a:r>
            <a:endParaRPr lang="en-US" sz="15000" dirty="0">
              <a:ln>
                <a:prstDash val="solid"/>
              </a:ln>
              <a:solidFill>
                <a:schemeClr val="bg1"/>
              </a:solidFill>
              <a:latin typeface="Arial Regular" charset="0"/>
              <a:ea typeface="Arial Regular" charset="0"/>
              <a:cs typeface="Arial Regular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4" name="Picture 2" descr="C:\Documents and Settings\Admin\Desktop\PPt\1\Christmas_tree_decorations_large_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0"/>
            <a:ext cx="4381500" cy="4762500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9604052" y="6057086"/>
            <a:ext cx="9685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الخطّة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4" name="Picture 2" descr="C:\Documents and Settings\Admin\Desktop\Pictur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77014" y="5383220"/>
            <a:ext cx="1396621" cy="1198151"/>
          </a:xfrm>
          <a:prstGeom prst="rect">
            <a:avLst/>
          </a:prstGeom>
          <a:noFill/>
        </p:spPr>
      </p:pic>
      <p:pic>
        <p:nvPicPr>
          <p:cNvPr id="10" name="Picture 2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151" y="5472753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7094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5096" y="0"/>
            <a:ext cx="6560414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4168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" y="-61196"/>
            <a:ext cx="12192000" cy="5189522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17650" y="707163"/>
            <a:ext cx="6152711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9600" b="1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الخطّة</a:t>
            </a:r>
          </a:p>
          <a:p>
            <a:pPr algn="r"/>
            <a:endParaRPr lang="ar-LB" sz="4800" b="1" spc="150" dirty="0" smtClean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r"/>
            <a:r>
              <a:rPr lang="ar-LB" sz="4800" b="1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      لوقا </a:t>
            </a:r>
            <a:r>
              <a:rPr lang="ar-LB" sz="4800" b="1" spc="15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۱: ۲٦-۳۸</a:t>
            </a:r>
            <a:endParaRPr lang="en-US" sz="7200" b="1" spc="15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7170" name="Picture 2" descr="C:\Documents and Settings\Admin\Desktop\Picture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5412" y="1368639"/>
            <a:ext cx="4326271" cy="3711479"/>
          </a:xfrm>
          <a:prstGeom prst="rect">
            <a:avLst/>
          </a:prstGeom>
          <a:noFill/>
        </p:spPr>
      </p:pic>
      <p:cxnSp>
        <p:nvCxnSpPr>
          <p:cNvPr id="8" name="Straight Connector 7"/>
          <p:cNvCxnSpPr/>
          <p:nvPr/>
        </p:nvCxnSpPr>
        <p:spPr>
          <a:xfrm>
            <a:off x="1226372" y="6113032"/>
            <a:ext cx="107146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Picture 2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7151" y="5472753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324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" y="-61196"/>
            <a:ext cx="12192000" cy="5189522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025217" y="198662"/>
            <a:ext cx="394050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ar-SA" sz="15000" dirty="0">
                <a:ln>
                  <a:prstDash val="solid"/>
                </a:ln>
                <a:solidFill>
                  <a:schemeClr val="bg1"/>
                </a:solidFill>
                <a:latin typeface="Arial Regular" charset="0"/>
                <a:ea typeface="Arial Regular" charset="0"/>
                <a:cs typeface="Arial Regular" charset="0"/>
              </a:rPr>
              <a:t>تمثيليّة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959992" y="2173718"/>
            <a:ext cx="496229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0" h="635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ar-LB" sz="6000" dirty="0" smtClean="0">
                <a:ln>
                  <a:noFill/>
                  <a:prstDash val="solid"/>
                </a:ln>
                <a:solidFill>
                  <a:srgbClr val="00B0F0"/>
                </a:solidFill>
                <a:latin typeface="Arial Regular" charset="0"/>
                <a:ea typeface="Arial Regular" charset="0"/>
                <a:cs typeface="Arial Regular" charset="0"/>
              </a:rPr>
              <a:t>عبّود ولبان</a:t>
            </a:r>
            <a:endParaRPr lang="ar-SA" sz="6000" dirty="0">
              <a:ln>
                <a:noFill/>
                <a:prstDash val="solid"/>
              </a:ln>
              <a:solidFill>
                <a:srgbClr val="00B0F0"/>
              </a:solidFill>
              <a:latin typeface="Arial Regular" charset="0"/>
              <a:ea typeface="Arial Regular" charset="0"/>
              <a:cs typeface="Arial Regular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800" b="100000" l="3391" r="100000">
                        <a14:foregroundMark x1="21723" y1="33421" x2="21723" y2="33421"/>
                        <a14:foregroundMark x1="64436" y1="51444" x2="64436" y2="51444"/>
                        <a14:foregroundMark x1="9624" y1="27122" x2="9624" y2="27122"/>
                        <a14:foregroundMark x1="9624" y1="27122" x2="9624" y2="27122"/>
                        <a14:foregroundMark x1="9258" y1="30534" x2="9258" y2="30534"/>
                        <a14:foregroundMark x1="4216" y1="33421" x2="4216" y2="33421"/>
                        <a14:foregroundMark x1="61778" y1="3675" x2="61778" y2="36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229" y="1441244"/>
            <a:ext cx="4537945" cy="4755188"/>
          </a:xfrm>
        </p:spPr>
      </p:pic>
      <p:cxnSp>
        <p:nvCxnSpPr>
          <p:cNvPr id="11" name="Straight Connector 10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9604052" y="6057086"/>
            <a:ext cx="9685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الخطّة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6" name="Picture 2" descr="C:\Documents and Settings\Admin\Desktop\Pictur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77014" y="5383220"/>
            <a:ext cx="1396621" cy="1198151"/>
          </a:xfrm>
          <a:prstGeom prst="rect">
            <a:avLst/>
          </a:prstGeom>
          <a:noFill/>
        </p:spPr>
      </p:pic>
      <p:pic>
        <p:nvPicPr>
          <p:cNvPr id="17" name="Picture 2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151" y="5472753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324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Desktop\PPt\1\christmas-carols-clip-art-E68RBW-clipa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132" y="1951441"/>
            <a:ext cx="5403850" cy="3657600"/>
          </a:xfrm>
          <a:prstGeom prst="rect">
            <a:avLst/>
          </a:prstGeom>
          <a:noFill/>
        </p:spPr>
      </p:pic>
      <p:cxnSp>
        <p:nvCxnSpPr>
          <p:cNvPr id="10" name="Straight Connector 9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6451875" y="901975"/>
            <a:ext cx="4913525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إجا عيد الميلاد</a:t>
            </a: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رح تفرح كل البلاد </a:t>
            </a: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يسوع من السما</a:t>
            </a: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إجا لكل الولاد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604052" y="6057086"/>
            <a:ext cx="9685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الخطّة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4" name="Picture 2" descr="C:\Documents and Settings\Admin\Desktop\Pictur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77014" y="5383220"/>
            <a:ext cx="1396621" cy="1198151"/>
          </a:xfrm>
          <a:prstGeom prst="rect">
            <a:avLst/>
          </a:prstGeom>
          <a:noFill/>
        </p:spPr>
      </p:pic>
      <p:pic>
        <p:nvPicPr>
          <p:cNvPr id="8" name="Picture 2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151" y="5472753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5876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Desktop\PPt\1\christmas-carols-clip-art-E68RBW-clipa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132" y="1951441"/>
            <a:ext cx="5403850" cy="3657600"/>
          </a:xfrm>
          <a:prstGeom prst="rect">
            <a:avLst/>
          </a:prstGeom>
          <a:noFill/>
        </p:spPr>
      </p:pic>
      <p:cxnSp>
        <p:nvCxnSpPr>
          <p:cNvPr id="10" name="Straight Connector 9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6451875" y="901975"/>
            <a:ext cx="5238935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نحنا مبسوطين</a:t>
            </a:r>
          </a:p>
          <a:p>
            <a:pPr algn="ctr" rtl="1"/>
            <a:r>
              <a:rPr lang="ar-LB" sz="60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ودايماً فرحانين</a:t>
            </a:r>
            <a:endParaRPr lang="ar-LB" sz="6000" b="1" cap="none" spc="0" dirty="0" smtClean="0">
              <a:ln>
                <a:prstDash val="solid"/>
              </a:ln>
              <a:solidFill>
                <a:srgbClr val="C0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منعيّد عيدك يا يسوع</a:t>
            </a: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وحبّك متذكرين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604052" y="6057086"/>
            <a:ext cx="9685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الخطّة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4" name="Picture 2" descr="C:\Documents and Settings\Admin\Desktop\Pictur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77014" y="5383220"/>
            <a:ext cx="1396621" cy="1198151"/>
          </a:xfrm>
          <a:prstGeom prst="rect">
            <a:avLst/>
          </a:prstGeom>
          <a:noFill/>
        </p:spPr>
      </p:pic>
      <p:pic>
        <p:nvPicPr>
          <p:cNvPr id="8" name="Picture 2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151" y="5472753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5876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Desktop\PPt\1\christmas-carols-clip-art-E68RBW-clipa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132" y="1951441"/>
            <a:ext cx="5403850" cy="3657600"/>
          </a:xfrm>
          <a:prstGeom prst="rect">
            <a:avLst/>
          </a:prstGeom>
          <a:noFill/>
        </p:spPr>
      </p:pic>
      <p:cxnSp>
        <p:nvCxnSpPr>
          <p:cNvPr id="10" name="Straight Connector 9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5076456" y="900060"/>
            <a:ext cx="7217040" cy="47089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دقّوا جراس جراس</a:t>
            </a:r>
          </a:p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العيد هيدا عيد يسوع</a:t>
            </a:r>
          </a:p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إجا ليخلّص كل الناس</a:t>
            </a:r>
          </a:p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ويمسح كل الدموع</a:t>
            </a:r>
          </a:p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الزعل أو الحزن صار ممنوع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604052" y="6057086"/>
            <a:ext cx="9685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الخطّة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4" name="Picture 2" descr="C:\Documents and Settings\Admin\Desktop\Pictur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77014" y="5383220"/>
            <a:ext cx="1396621" cy="1198151"/>
          </a:xfrm>
          <a:prstGeom prst="rect">
            <a:avLst/>
          </a:prstGeom>
          <a:noFill/>
        </p:spPr>
      </p:pic>
      <p:pic>
        <p:nvPicPr>
          <p:cNvPr id="8" name="Picture 2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151" y="5472753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04729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Desktop\PPt\1\christmas-carols-clip-art-E68RBW-clipa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132" y="1951441"/>
            <a:ext cx="5403850" cy="3657600"/>
          </a:xfrm>
          <a:prstGeom prst="rect">
            <a:avLst/>
          </a:prstGeom>
          <a:noFill/>
        </p:spPr>
      </p:pic>
      <p:cxnSp>
        <p:nvCxnSpPr>
          <p:cNvPr id="10" name="Straight Connector 9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6451875" y="901975"/>
            <a:ext cx="4600940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أنا بهيدا العيد</a:t>
            </a: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قلبي صار جديد</a:t>
            </a: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رح خبّر كل النّاس</a:t>
            </a: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هالخبر السعيد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604052" y="6057086"/>
            <a:ext cx="9685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الخطّة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4" name="Picture 2" descr="C:\Documents and Settings\Admin\Desktop\Pictur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77014" y="5383220"/>
            <a:ext cx="1396621" cy="1198151"/>
          </a:xfrm>
          <a:prstGeom prst="rect">
            <a:avLst/>
          </a:prstGeom>
          <a:noFill/>
        </p:spPr>
      </p:pic>
      <p:pic>
        <p:nvPicPr>
          <p:cNvPr id="8" name="Picture 2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151" y="5472753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5876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Desktop\PPt\1\christmas-carols-clip-art-E68RBW-clipa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132" y="1951441"/>
            <a:ext cx="5403850" cy="3657600"/>
          </a:xfrm>
          <a:prstGeom prst="rect">
            <a:avLst/>
          </a:prstGeom>
          <a:noFill/>
        </p:spPr>
      </p:pic>
      <p:cxnSp>
        <p:nvCxnSpPr>
          <p:cNvPr id="10" name="Straight Connector 9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6451875" y="901975"/>
            <a:ext cx="4913525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إجا يسوع عالأرض</a:t>
            </a: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من زمان بعيد</a:t>
            </a:r>
          </a:p>
          <a:p>
            <a:pPr algn="ctr" rtl="1"/>
            <a:r>
              <a:rPr lang="ar-LB" sz="60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حتّى يخلصك ....</a:t>
            </a:r>
            <a:endParaRPr lang="ar-LB" sz="6000" b="1" cap="none" spc="0" dirty="0" smtClean="0">
              <a:ln>
                <a:prstDash val="solid"/>
              </a:ln>
              <a:solidFill>
                <a:srgbClr val="C0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وتصير إنسان جديد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604052" y="6057086"/>
            <a:ext cx="9685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الخطّة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4" name="Picture 2" descr="C:\Documents and Settings\Admin\Desktop\Pictur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77014" y="5383220"/>
            <a:ext cx="1396621" cy="1198151"/>
          </a:xfrm>
          <a:prstGeom prst="rect">
            <a:avLst/>
          </a:prstGeom>
          <a:noFill/>
        </p:spPr>
      </p:pic>
      <p:pic>
        <p:nvPicPr>
          <p:cNvPr id="8" name="Picture 2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151" y="5472753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5876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2998</TotalTime>
  <Words>209</Words>
  <Application>Microsoft Office PowerPoint</Application>
  <PresentationFormat>Widescreen</PresentationFormat>
  <Paragraphs>83</Paragraphs>
  <Slides>26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Arial Regular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New Heights</cp:lastModifiedBy>
  <cp:revision>60</cp:revision>
  <cp:lastPrinted>2016-06-06T21:00:25Z</cp:lastPrinted>
  <dcterms:created xsi:type="dcterms:W3CDTF">2016-05-04T10:39:22Z</dcterms:created>
  <dcterms:modified xsi:type="dcterms:W3CDTF">2017-02-20T10:16:56Z</dcterms:modified>
</cp:coreProperties>
</file>